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1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6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8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7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4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9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9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0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E484-E657-4A2E-AA2B-6BB2BBB73D9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C12D0-8930-42C3-8DA1-5D2269005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997040" y="-1"/>
            <a:ext cx="5949538" cy="52488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83127" y="5367646"/>
            <a:ext cx="11673445" cy="1365663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Terminator 14"/>
          <p:cNvSpPr/>
          <p:nvPr/>
        </p:nvSpPr>
        <p:spPr>
          <a:xfrm>
            <a:off x="83127" y="4583876"/>
            <a:ext cx="5828807" cy="665018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Terminator 15"/>
          <p:cNvSpPr/>
          <p:nvPr/>
        </p:nvSpPr>
        <p:spPr>
          <a:xfrm>
            <a:off x="83127" y="3829794"/>
            <a:ext cx="5828807" cy="665018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Terminator 16"/>
          <p:cNvSpPr/>
          <p:nvPr/>
        </p:nvSpPr>
        <p:spPr>
          <a:xfrm>
            <a:off x="83127" y="3075712"/>
            <a:ext cx="5828807" cy="665018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Terminator 17"/>
          <p:cNvSpPr/>
          <p:nvPr/>
        </p:nvSpPr>
        <p:spPr>
          <a:xfrm>
            <a:off x="168233" y="2321630"/>
            <a:ext cx="5828807" cy="665018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4"/>
          <p:cNvSpPr txBox="1">
            <a:spLocks/>
          </p:cNvSpPr>
          <p:nvPr/>
        </p:nvSpPr>
        <p:spPr>
          <a:xfrm>
            <a:off x="4080681" y="3093668"/>
            <a:ext cx="1708424" cy="647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/>
              <a:t>نام دستگاه :</a:t>
            </a:r>
            <a:endParaRPr lang="en-US" sz="2800" dirty="0"/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4142095" y="3816913"/>
            <a:ext cx="1708424" cy="647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/>
              <a:t>نام مجری :</a:t>
            </a:r>
            <a:endParaRPr lang="en-US" sz="2800" dirty="0"/>
          </a:p>
        </p:txBody>
      </p:sp>
      <p:sp>
        <p:nvSpPr>
          <p:cNvPr id="22" name="Title 4"/>
          <p:cNvSpPr txBox="1">
            <a:spLocks/>
          </p:cNvSpPr>
          <p:nvPr/>
        </p:nvSpPr>
        <p:spPr>
          <a:xfrm>
            <a:off x="4080681" y="4601832"/>
            <a:ext cx="1831253" cy="647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/>
              <a:t>استاد راهنما :</a:t>
            </a:r>
            <a:endParaRPr lang="en-US" sz="2800" dirty="0"/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1105469" y="2355005"/>
            <a:ext cx="4451624" cy="647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/>
              <a:t>نام مرکز: دانشکده فنی پسران سمنان</a:t>
            </a:r>
            <a:endParaRPr lang="en-US" sz="2800" dirty="0"/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8679977" y="5367264"/>
            <a:ext cx="2499994" cy="647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/>
              <a:t>توضیحات </a:t>
            </a:r>
            <a:r>
              <a:rPr lang="fa-IR" sz="2800" dirty="0" smtClean="0"/>
              <a:t>مختصر :</a:t>
            </a:r>
            <a:endParaRPr lang="en-US" sz="28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2" y="339035"/>
            <a:ext cx="1944936" cy="164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902054" y="0"/>
            <a:ext cx="3557516" cy="679141"/>
          </a:xfrm>
        </p:spPr>
        <p:txBody>
          <a:bodyPr>
            <a:normAutofit/>
          </a:bodyPr>
          <a:lstStyle/>
          <a:p>
            <a:r>
              <a:rPr lang="fa-IR" sz="4000" dirty="0" smtClean="0"/>
              <a:t>تشریح کامل پروژه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36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تشریح کامل پروژه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lashkro</dc:creator>
  <cp:lastModifiedBy>semnantec</cp:lastModifiedBy>
  <cp:revision>4</cp:revision>
  <dcterms:created xsi:type="dcterms:W3CDTF">2018-08-21T04:23:52Z</dcterms:created>
  <dcterms:modified xsi:type="dcterms:W3CDTF">2018-08-21T05:44:12Z</dcterms:modified>
</cp:coreProperties>
</file>